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5"/>
    <p:restoredTop sz="97379"/>
  </p:normalViewPr>
  <p:slideViewPr>
    <p:cSldViewPr snapToGrid="0" snapToObjects="1">
      <p:cViewPr varScale="1">
        <p:scale>
          <a:sx n="129" d="100"/>
          <a:sy n="129" d="100"/>
        </p:scale>
        <p:origin x="240" y="10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CAB9B-413D-3842-9FED-19BB944FD960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C4852-41BB-854B-A576-070EE7CD37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86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C4852-41BB-854B-A576-070EE7CD379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820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C4852-41BB-854B-A576-070EE7CD379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14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C4852-41BB-854B-A576-070EE7CD379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09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C4852-41BB-854B-A576-070EE7CD379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702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C4852-41BB-854B-A576-070EE7CD379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975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C4852-41BB-854B-A576-070EE7CD379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1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A1B3BB-8346-6840-BF2B-F83313D68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2DD9E2-D0C5-EB44-8888-63FE7889B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66C298-562E-6C4A-AD0F-51DDE854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3B55AC-6600-9C46-8EBB-B4F7AF391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A53333-BEA4-0941-8994-B2BC164D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349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85873-7ED6-BD48-BC3A-7BF473EE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7809451-8552-5E47-9175-4E94EB61B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F28B2A-92A7-D547-BE28-515E3D64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F73980-A212-AD40-9A39-4944073A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1C518A-6DFB-D941-BEF7-086140721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19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CB22315-9023-1B4D-AB4B-5E18E7730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5C60EC-ADAD-194E-A05C-D92D0D152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C08100-ACCF-B641-A637-A1EB3F89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D62A0-EA7A-9049-9C08-EDA4D7E4B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D561CF-5229-0F49-92B5-3B1B12812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34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BCFD1-8ED0-8D43-A4A5-BF29BA96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AA1442-3B15-E748-BC8C-638510460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BC7392-B9D6-3A44-86CD-6B9D0765E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C676C8-ACB0-3E44-84A4-314BB2E1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E837D9-E08A-8F41-A7E6-BC64A028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33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0E16A-C36E-4443-8275-A8D3BCC2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AC94F-A39E-8940-BFF8-0DC526B68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35655-983A-C94C-9597-6986ACFF8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06684C-4EB3-CB4D-A63A-642BE2C54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58C883-D4D4-734F-BCCD-810ED7ED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306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27A02-0DE7-EC47-94C3-495F682A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DE19AA-1ECC-6B49-BD4B-09D0CCC86C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3F14AFA-6F96-3C42-892C-CD894EF04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59DECA-DCEB-A847-B935-AB14BECD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25E388-EBBB-6846-B38E-B3351F2C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00741A-A7E1-C043-9DA4-444B0724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21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B4650-E64E-F841-83B3-B82A4C134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1BA2E3-B56A-8142-8620-4DA17A45F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08A76C-A6C0-4842-90FB-25A1403F4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C596A1-1C24-EA46-AB42-134DD5BFC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9F2F88-D17B-B44A-8C27-F898B8FC9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D68C50-99C4-924B-A5F3-F46C8F59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E37A5D-5677-D447-ADE3-EB7C0AD4B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6268E1-F5D1-5D49-B961-ADE41C02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713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BD4F2D-1BB6-ED43-8951-E642A4B2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47AC70C-5703-BE4A-84ED-B4C283E5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944F7E-12C3-4A46-806C-33A8FB2C8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6EFDFA-25AD-9446-B00A-DFD49AD58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35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C25554-9624-9044-ADF9-58E3E7B4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2D476C2-933E-B240-B38E-4513A62CC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8D6C20-FE84-EB4E-AD00-71DED0669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68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D579C-98BC-4A43-9EB0-127D07439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B90893-3A1E-F947-A6F7-7FCECD460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78D4DE3-7EF1-4343-8140-4DF0B58E7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FC278F4-A5A5-D144-A4CF-3732E2C0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36E36A-761C-1A4B-9B8F-FCE0C13D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2F907-F9B5-2643-8BD2-D075E8AC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83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94AAB-614D-644F-B068-CA987CD43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BC8CCB-92EF-1144-969B-4393918F4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D95EB8-DEB4-DC4C-8DB8-D8F1A76C3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228280-C9C3-C044-8325-1ABC56D4B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08DA0C-CA65-3145-944F-F678DC685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F32677-74F4-9E46-AB3C-11108791A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520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0CDA567-F8E7-2646-8319-28D7672A3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1BA997-DD90-5E44-888C-22DC39433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D8D8D3-7147-F947-8014-3DFF90AC6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2CBDE-A68C-DF4B-B8FF-D228D2FB59EC}" type="datetimeFigureOut">
              <a:rPr lang="de-DE" smtClean="0"/>
              <a:t>22.02.20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7C96CA0-99A8-4A45-9F8D-54F577897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A1E840-DF3E-834C-BD12-EEE35F0CA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7E0FA-BFDF-AE42-B75A-4538331724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28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58C465C-4B10-D345-98EE-BC1F51F9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197" y="262542"/>
            <a:ext cx="8841606" cy="633291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167F043-506A-6649-918F-7E0C6CE9D0CC}"/>
              </a:ext>
            </a:extLst>
          </p:cNvPr>
          <p:cNvSpPr/>
          <p:nvPr/>
        </p:nvSpPr>
        <p:spPr>
          <a:xfrm>
            <a:off x="1588654" y="193964"/>
            <a:ext cx="1856510" cy="6483927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4B66B2C-0ABE-404B-B8D0-17BCBA3A8368}"/>
              </a:ext>
            </a:extLst>
          </p:cNvPr>
          <p:cNvSpPr/>
          <p:nvPr/>
        </p:nvSpPr>
        <p:spPr>
          <a:xfrm>
            <a:off x="3531707" y="187036"/>
            <a:ext cx="7071640" cy="671946"/>
          </a:xfrm>
          <a:prstGeom prst="rect">
            <a:avLst/>
          </a:prstGeom>
          <a:solidFill>
            <a:srgbClr val="FF0000">
              <a:alpha val="50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B8E4543-078B-E549-8183-1B982E2297D0}"/>
              </a:ext>
            </a:extLst>
          </p:cNvPr>
          <p:cNvSpPr/>
          <p:nvPr/>
        </p:nvSpPr>
        <p:spPr>
          <a:xfrm>
            <a:off x="3531707" y="939105"/>
            <a:ext cx="7071640" cy="5731857"/>
          </a:xfrm>
          <a:prstGeom prst="rect">
            <a:avLst/>
          </a:prstGeom>
          <a:solidFill>
            <a:srgbClr val="92D050">
              <a:alpha val="50000"/>
            </a:srgbClr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ige Legende 10">
            <a:extLst>
              <a:ext uri="{FF2B5EF4-FFF2-40B4-BE49-F238E27FC236}">
                <a16:creationId xmlns:a16="http://schemas.microsoft.com/office/drawing/2014/main" id="{10B6CD7A-7629-7044-9D57-99612CA87BBA}"/>
              </a:ext>
            </a:extLst>
          </p:cNvPr>
          <p:cNvSpPr/>
          <p:nvPr/>
        </p:nvSpPr>
        <p:spPr>
          <a:xfrm>
            <a:off x="71719" y="858982"/>
            <a:ext cx="1335740" cy="1077395"/>
          </a:xfrm>
          <a:prstGeom prst="wedgeRectCallout">
            <a:avLst>
              <a:gd name="adj1" fmla="val 62756"/>
              <a:gd name="adj2" fmla="val 17074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Sidemenu</a:t>
            </a:r>
            <a:endParaRPr lang="de-D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hteckige Legende 11">
            <a:extLst>
              <a:ext uri="{FF2B5EF4-FFF2-40B4-BE49-F238E27FC236}">
                <a16:creationId xmlns:a16="http://schemas.microsoft.com/office/drawing/2014/main" id="{9CA258EB-6401-2A4D-9FBB-E426ACFC0E8F}"/>
              </a:ext>
            </a:extLst>
          </p:cNvPr>
          <p:cNvSpPr/>
          <p:nvPr/>
        </p:nvSpPr>
        <p:spPr>
          <a:xfrm>
            <a:off x="10883151" y="187036"/>
            <a:ext cx="1246093" cy="484094"/>
          </a:xfrm>
          <a:prstGeom prst="wedgeRectCallout">
            <a:avLst>
              <a:gd name="adj1" fmla="val -69459"/>
              <a:gd name="adj2" fmla="val 1015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Top Bar</a:t>
            </a:r>
          </a:p>
        </p:txBody>
      </p:sp>
      <p:sp>
        <p:nvSpPr>
          <p:cNvPr id="13" name="Rechteckige Legende 12">
            <a:extLst>
              <a:ext uri="{FF2B5EF4-FFF2-40B4-BE49-F238E27FC236}">
                <a16:creationId xmlns:a16="http://schemas.microsoft.com/office/drawing/2014/main" id="{0562A2A5-32FF-0D47-9E84-0A3998DAB70A}"/>
              </a:ext>
            </a:extLst>
          </p:cNvPr>
          <p:cNvSpPr/>
          <p:nvPr/>
        </p:nvSpPr>
        <p:spPr>
          <a:xfrm>
            <a:off x="10883150" y="4809564"/>
            <a:ext cx="1246093" cy="1205754"/>
          </a:xfrm>
          <a:prstGeom prst="wedgeRectCallout">
            <a:avLst>
              <a:gd name="adj1" fmla="val -68020"/>
              <a:gd name="adj2" fmla="val -1340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7185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4F11306-4B8A-9B4E-A5BA-1B06D73CAD67}"/>
              </a:ext>
            </a:extLst>
          </p:cNvPr>
          <p:cNvGrpSpPr/>
          <p:nvPr/>
        </p:nvGrpSpPr>
        <p:grpSpPr>
          <a:xfrm>
            <a:off x="190160" y="1491401"/>
            <a:ext cx="2690995" cy="1937599"/>
            <a:chOff x="1588654" y="187036"/>
            <a:chExt cx="9014693" cy="649085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58C465C-4B10-D345-98EE-BC1F51F98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197" y="262542"/>
              <a:ext cx="8841606" cy="633291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67F043-506A-6649-918F-7E0C6CE9D0CC}"/>
                </a:ext>
              </a:extLst>
            </p:cNvPr>
            <p:cNvSpPr/>
            <p:nvPr/>
          </p:nvSpPr>
          <p:spPr>
            <a:xfrm>
              <a:off x="1588654" y="193964"/>
              <a:ext cx="1856510" cy="648392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4B66B2C-0ABE-404B-B8D0-17BCBA3A8368}"/>
                </a:ext>
              </a:extLst>
            </p:cNvPr>
            <p:cNvSpPr/>
            <p:nvPr/>
          </p:nvSpPr>
          <p:spPr>
            <a:xfrm>
              <a:off x="3531707" y="187036"/>
              <a:ext cx="7071640" cy="67194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B8E4543-078B-E549-8183-1B982E2297D0}"/>
                </a:ext>
              </a:extLst>
            </p:cNvPr>
            <p:cNvSpPr/>
            <p:nvPr/>
          </p:nvSpPr>
          <p:spPr>
            <a:xfrm>
              <a:off x="3531707" y="939105"/>
              <a:ext cx="7071640" cy="57318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052817C-DF96-5542-8D99-C5EB7C642EAA}"/>
              </a:ext>
            </a:extLst>
          </p:cNvPr>
          <p:cNvGrpSpPr/>
          <p:nvPr/>
        </p:nvGrpSpPr>
        <p:grpSpPr>
          <a:xfrm>
            <a:off x="4182572" y="1464725"/>
            <a:ext cx="2690995" cy="1937599"/>
            <a:chOff x="1588654" y="187036"/>
            <a:chExt cx="9014693" cy="649085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3AB5157-0B8D-4342-972B-F12175D7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197" y="262542"/>
              <a:ext cx="8841606" cy="633291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E11F11C-EBC0-2749-A3F1-461250F0904A}"/>
                </a:ext>
              </a:extLst>
            </p:cNvPr>
            <p:cNvSpPr/>
            <p:nvPr/>
          </p:nvSpPr>
          <p:spPr>
            <a:xfrm>
              <a:off x="1588654" y="193964"/>
              <a:ext cx="1856510" cy="6483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9B1DA1F-A017-5A45-88D7-60AA186EED78}"/>
                </a:ext>
              </a:extLst>
            </p:cNvPr>
            <p:cNvSpPr/>
            <p:nvPr/>
          </p:nvSpPr>
          <p:spPr>
            <a:xfrm>
              <a:off x="3531707" y="187036"/>
              <a:ext cx="7071640" cy="67194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E2F3B69-5A7A-294B-A38D-B5362DD567AF}"/>
                </a:ext>
              </a:extLst>
            </p:cNvPr>
            <p:cNvSpPr/>
            <p:nvPr/>
          </p:nvSpPr>
          <p:spPr>
            <a:xfrm>
              <a:off x="3531707" y="939105"/>
              <a:ext cx="7071640" cy="5731857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5A00C6C-C1E7-F847-B55A-36AEB89CF0AE}"/>
              </a:ext>
            </a:extLst>
          </p:cNvPr>
          <p:cNvGrpSpPr/>
          <p:nvPr/>
        </p:nvGrpSpPr>
        <p:grpSpPr>
          <a:xfrm>
            <a:off x="8984536" y="1489333"/>
            <a:ext cx="2690995" cy="1937599"/>
            <a:chOff x="1588654" y="187036"/>
            <a:chExt cx="9014693" cy="649085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FCEB525-BAD3-DA41-BE4A-580438C0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197" y="262542"/>
              <a:ext cx="8841606" cy="633291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09CDCE9-1E8E-F94B-B9BA-61478E8F0BBD}"/>
                </a:ext>
              </a:extLst>
            </p:cNvPr>
            <p:cNvSpPr/>
            <p:nvPr/>
          </p:nvSpPr>
          <p:spPr>
            <a:xfrm>
              <a:off x="1588654" y="193964"/>
              <a:ext cx="1856510" cy="648392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B8B929E-D918-AD49-8D33-EA27326D8B60}"/>
                </a:ext>
              </a:extLst>
            </p:cNvPr>
            <p:cNvSpPr/>
            <p:nvPr/>
          </p:nvSpPr>
          <p:spPr>
            <a:xfrm>
              <a:off x="3531707" y="187036"/>
              <a:ext cx="7071640" cy="67194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56B364F-8755-704C-AEF5-C8DDAA53FD6B}"/>
                </a:ext>
              </a:extLst>
            </p:cNvPr>
            <p:cNvSpPr/>
            <p:nvPr/>
          </p:nvSpPr>
          <p:spPr>
            <a:xfrm>
              <a:off x="3531707" y="939105"/>
              <a:ext cx="7071640" cy="5731857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D4012B06-CEA0-E241-A2DA-37F164E294C7}"/>
              </a:ext>
            </a:extLst>
          </p:cNvPr>
          <p:cNvSpPr txBox="1"/>
          <p:nvPr/>
        </p:nvSpPr>
        <p:spPr>
          <a:xfrm>
            <a:off x="386543" y="925444"/>
            <a:ext cx="212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Dashboard Template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9272D21-471B-3B40-93FA-A1D1FCB7E329}"/>
              </a:ext>
            </a:extLst>
          </p:cNvPr>
          <p:cNvSpPr txBox="1"/>
          <p:nvPr/>
        </p:nvSpPr>
        <p:spPr>
          <a:xfrm>
            <a:off x="4727664" y="95218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Frontend Template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1D49C8C-AE00-FB4A-930D-7860CA819F12}"/>
              </a:ext>
            </a:extLst>
          </p:cNvPr>
          <p:cNvSpPr txBox="1"/>
          <p:nvPr/>
        </p:nvSpPr>
        <p:spPr>
          <a:xfrm>
            <a:off x="9010370" y="952189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6" name="Plus 5">
            <a:extLst>
              <a:ext uri="{FF2B5EF4-FFF2-40B4-BE49-F238E27FC236}">
                <a16:creationId xmlns:a16="http://schemas.microsoft.com/office/drawing/2014/main" id="{96AEE887-77C3-F146-AF94-A3ABB27A97EE}"/>
              </a:ext>
            </a:extLst>
          </p:cNvPr>
          <p:cNvSpPr/>
          <p:nvPr/>
        </p:nvSpPr>
        <p:spPr>
          <a:xfrm>
            <a:off x="3214083" y="1920623"/>
            <a:ext cx="1080000" cy="10800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25" name="Gleich 24">
            <a:extLst>
              <a:ext uri="{FF2B5EF4-FFF2-40B4-BE49-F238E27FC236}">
                <a16:creationId xmlns:a16="http://schemas.microsoft.com/office/drawing/2014/main" id="{13097A67-9F9E-AD48-AA88-19DF031A7E51}"/>
              </a:ext>
            </a:extLst>
          </p:cNvPr>
          <p:cNvSpPr/>
          <p:nvPr/>
        </p:nvSpPr>
        <p:spPr>
          <a:xfrm>
            <a:off x="7506638" y="2010076"/>
            <a:ext cx="1080000" cy="108000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26" name="Geschweifte Klammer links/rechts 25">
            <a:extLst>
              <a:ext uri="{FF2B5EF4-FFF2-40B4-BE49-F238E27FC236}">
                <a16:creationId xmlns:a16="http://schemas.microsoft.com/office/drawing/2014/main" id="{E2142C90-B688-7E43-95CE-197311F39BE2}"/>
              </a:ext>
            </a:extLst>
          </p:cNvPr>
          <p:cNvSpPr/>
          <p:nvPr/>
        </p:nvSpPr>
        <p:spPr>
          <a:xfrm>
            <a:off x="1242391" y="2028960"/>
            <a:ext cx="1103244" cy="1200263"/>
          </a:xfrm>
          <a:prstGeom prst="bracePair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4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4F11306-4B8A-9B4E-A5BA-1B06D73CAD67}"/>
              </a:ext>
            </a:extLst>
          </p:cNvPr>
          <p:cNvGrpSpPr/>
          <p:nvPr/>
        </p:nvGrpSpPr>
        <p:grpSpPr>
          <a:xfrm>
            <a:off x="190160" y="1491401"/>
            <a:ext cx="2690995" cy="1937599"/>
            <a:chOff x="1588654" y="187036"/>
            <a:chExt cx="9014693" cy="649085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58C465C-4B10-D345-98EE-BC1F51F98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197" y="262542"/>
              <a:ext cx="8841606" cy="633291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67F043-506A-6649-918F-7E0C6CE9D0CC}"/>
                </a:ext>
              </a:extLst>
            </p:cNvPr>
            <p:cNvSpPr/>
            <p:nvPr/>
          </p:nvSpPr>
          <p:spPr>
            <a:xfrm>
              <a:off x="1588654" y="193964"/>
              <a:ext cx="1856510" cy="648392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4B66B2C-0ABE-404B-B8D0-17BCBA3A8368}"/>
                </a:ext>
              </a:extLst>
            </p:cNvPr>
            <p:cNvSpPr/>
            <p:nvPr/>
          </p:nvSpPr>
          <p:spPr>
            <a:xfrm>
              <a:off x="3531707" y="187036"/>
              <a:ext cx="7071640" cy="67194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B8E4543-078B-E549-8183-1B982E2297D0}"/>
                </a:ext>
              </a:extLst>
            </p:cNvPr>
            <p:cNvSpPr/>
            <p:nvPr/>
          </p:nvSpPr>
          <p:spPr>
            <a:xfrm>
              <a:off x="3531707" y="939105"/>
              <a:ext cx="7071640" cy="57318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052817C-DF96-5542-8D99-C5EB7C642EAA}"/>
              </a:ext>
            </a:extLst>
          </p:cNvPr>
          <p:cNvGrpSpPr/>
          <p:nvPr/>
        </p:nvGrpSpPr>
        <p:grpSpPr>
          <a:xfrm>
            <a:off x="4182572" y="1464725"/>
            <a:ext cx="2690995" cy="1937599"/>
            <a:chOff x="1588654" y="187036"/>
            <a:chExt cx="9014693" cy="649085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3AB5157-0B8D-4342-972B-F12175D7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197" y="262542"/>
              <a:ext cx="8841606" cy="633291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E11F11C-EBC0-2749-A3F1-461250F0904A}"/>
                </a:ext>
              </a:extLst>
            </p:cNvPr>
            <p:cNvSpPr/>
            <p:nvPr/>
          </p:nvSpPr>
          <p:spPr>
            <a:xfrm>
              <a:off x="1588654" y="193964"/>
              <a:ext cx="1856510" cy="6483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9B1DA1F-A017-5A45-88D7-60AA186EED78}"/>
                </a:ext>
              </a:extLst>
            </p:cNvPr>
            <p:cNvSpPr/>
            <p:nvPr/>
          </p:nvSpPr>
          <p:spPr>
            <a:xfrm>
              <a:off x="3531707" y="187036"/>
              <a:ext cx="7071640" cy="67194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E2F3B69-5A7A-294B-A38D-B5362DD567AF}"/>
                </a:ext>
              </a:extLst>
            </p:cNvPr>
            <p:cNvSpPr/>
            <p:nvPr/>
          </p:nvSpPr>
          <p:spPr>
            <a:xfrm>
              <a:off x="3531707" y="939105"/>
              <a:ext cx="7071640" cy="5731857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5A00C6C-C1E7-F847-B55A-36AEB89CF0AE}"/>
              </a:ext>
            </a:extLst>
          </p:cNvPr>
          <p:cNvGrpSpPr/>
          <p:nvPr/>
        </p:nvGrpSpPr>
        <p:grpSpPr>
          <a:xfrm>
            <a:off x="8984536" y="1489333"/>
            <a:ext cx="2690995" cy="1937599"/>
            <a:chOff x="1588654" y="187036"/>
            <a:chExt cx="9014693" cy="649085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FCEB525-BAD3-DA41-BE4A-580438C0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197" y="262542"/>
              <a:ext cx="8841606" cy="633291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09CDCE9-1E8E-F94B-B9BA-61478E8F0BBD}"/>
                </a:ext>
              </a:extLst>
            </p:cNvPr>
            <p:cNvSpPr/>
            <p:nvPr/>
          </p:nvSpPr>
          <p:spPr>
            <a:xfrm>
              <a:off x="1588654" y="193964"/>
              <a:ext cx="1856510" cy="648392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B8B929E-D918-AD49-8D33-EA27326D8B60}"/>
                </a:ext>
              </a:extLst>
            </p:cNvPr>
            <p:cNvSpPr/>
            <p:nvPr/>
          </p:nvSpPr>
          <p:spPr>
            <a:xfrm>
              <a:off x="3531707" y="187036"/>
              <a:ext cx="7071640" cy="67194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56B364F-8755-704C-AEF5-C8DDAA53FD6B}"/>
                </a:ext>
              </a:extLst>
            </p:cNvPr>
            <p:cNvSpPr/>
            <p:nvPr/>
          </p:nvSpPr>
          <p:spPr>
            <a:xfrm>
              <a:off x="3531707" y="939105"/>
              <a:ext cx="7071640" cy="5731857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D4012B06-CEA0-E241-A2DA-37F164E294C7}"/>
              </a:ext>
            </a:extLst>
          </p:cNvPr>
          <p:cNvSpPr txBox="1"/>
          <p:nvPr/>
        </p:nvSpPr>
        <p:spPr>
          <a:xfrm>
            <a:off x="386543" y="925444"/>
            <a:ext cx="212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Dashboard Template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9272D21-471B-3B40-93FA-A1D1FCB7E329}"/>
              </a:ext>
            </a:extLst>
          </p:cNvPr>
          <p:cNvSpPr txBox="1"/>
          <p:nvPr/>
        </p:nvSpPr>
        <p:spPr>
          <a:xfrm>
            <a:off x="4727664" y="95218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Frontend Template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1D49C8C-AE00-FB4A-930D-7860CA819F12}"/>
              </a:ext>
            </a:extLst>
          </p:cNvPr>
          <p:cNvSpPr txBox="1"/>
          <p:nvPr/>
        </p:nvSpPr>
        <p:spPr>
          <a:xfrm>
            <a:off x="9010370" y="952189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6" name="Plus 5">
            <a:extLst>
              <a:ext uri="{FF2B5EF4-FFF2-40B4-BE49-F238E27FC236}">
                <a16:creationId xmlns:a16="http://schemas.microsoft.com/office/drawing/2014/main" id="{96AEE887-77C3-F146-AF94-A3ABB27A97EE}"/>
              </a:ext>
            </a:extLst>
          </p:cNvPr>
          <p:cNvSpPr/>
          <p:nvPr/>
        </p:nvSpPr>
        <p:spPr>
          <a:xfrm>
            <a:off x="3214083" y="1920623"/>
            <a:ext cx="1080000" cy="10800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25" name="Gleich 24">
            <a:extLst>
              <a:ext uri="{FF2B5EF4-FFF2-40B4-BE49-F238E27FC236}">
                <a16:creationId xmlns:a16="http://schemas.microsoft.com/office/drawing/2014/main" id="{13097A67-9F9E-AD48-AA88-19DF031A7E51}"/>
              </a:ext>
            </a:extLst>
          </p:cNvPr>
          <p:cNvSpPr/>
          <p:nvPr/>
        </p:nvSpPr>
        <p:spPr>
          <a:xfrm>
            <a:off x="7506638" y="2010076"/>
            <a:ext cx="1080000" cy="108000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26" name="Geschweifte Klammer links/rechts 25">
            <a:extLst>
              <a:ext uri="{FF2B5EF4-FFF2-40B4-BE49-F238E27FC236}">
                <a16:creationId xmlns:a16="http://schemas.microsoft.com/office/drawing/2014/main" id="{E2142C90-B688-7E43-95CE-197311F39BE2}"/>
              </a:ext>
            </a:extLst>
          </p:cNvPr>
          <p:cNvSpPr/>
          <p:nvPr/>
        </p:nvSpPr>
        <p:spPr>
          <a:xfrm>
            <a:off x="1242391" y="2028960"/>
            <a:ext cx="1103244" cy="1200263"/>
          </a:xfrm>
          <a:prstGeom prst="bracePair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19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4F11306-4B8A-9B4E-A5BA-1B06D73CAD67}"/>
              </a:ext>
            </a:extLst>
          </p:cNvPr>
          <p:cNvGrpSpPr/>
          <p:nvPr/>
        </p:nvGrpSpPr>
        <p:grpSpPr>
          <a:xfrm>
            <a:off x="190160" y="1491401"/>
            <a:ext cx="2690995" cy="1937599"/>
            <a:chOff x="1588654" y="187036"/>
            <a:chExt cx="9014693" cy="6490855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258C465C-4B10-D345-98EE-BC1F51F98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197" y="262542"/>
              <a:ext cx="8841606" cy="633291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167F043-506A-6649-918F-7E0C6CE9D0CC}"/>
                </a:ext>
              </a:extLst>
            </p:cNvPr>
            <p:cNvSpPr/>
            <p:nvPr/>
          </p:nvSpPr>
          <p:spPr>
            <a:xfrm>
              <a:off x="1588654" y="193964"/>
              <a:ext cx="1856510" cy="648392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64B66B2C-0ABE-404B-B8D0-17BCBA3A8368}"/>
                </a:ext>
              </a:extLst>
            </p:cNvPr>
            <p:cNvSpPr/>
            <p:nvPr/>
          </p:nvSpPr>
          <p:spPr>
            <a:xfrm>
              <a:off x="3531707" y="187036"/>
              <a:ext cx="7071640" cy="67194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B8E4543-078B-E549-8183-1B982E2297D0}"/>
                </a:ext>
              </a:extLst>
            </p:cNvPr>
            <p:cNvSpPr/>
            <p:nvPr/>
          </p:nvSpPr>
          <p:spPr>
            <a:xfrm>
              <a:off x="3531707" y="939105"/>
              <a:ext cx="7071640" cy="57318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052817C-DF96-5542-8D99-C5EB7C642EAA}"/>
              </a:ext>
            </a:extLst>
          </p:cNvPr>
          <p:cNvGrpSpPr/>
          <p:nvPr/>
        </p:nvGrpSpPr>
        <p:grpSpPr>
          <a:xfrm>
            <a:off x="4182572" y="1464725"/>
            <a:ext cx="2690995" cy="1937599"/>
            <a:chOff x="1588654" y="187036"/>
            <a:chExt cx="9014693" cy="6490855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3AB5157-0B8D-4342-972B-F12175D7D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197" y="262542"/>
              <a:ext cx="8841606" cy="633291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</p:pic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E11F11C-EBC0-2749-A3F1-461250F0904A}"/>
                </a:ext>
              </a:extLst>
            </p:cNvPr>
            <p:cNvSpPr/>
            <p:nvPr/>
          </p:nvSpPr>
          <p:spPr>
            <a:xfrm>
              <a:off x="1588654" y="193964"/>
              <a:ext cx="1856510" cy="648392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9B1DA1F-A017-5A45-88D7-60AA186EED78}"/>
                </a:ext>
              </a:extLst>
            </p:cNvPr>
            <p:cNvSpPr/>
            <p:nvPr/>
          </p:nvSpPr>
          <p:spPr>
            <a:xfrm>
              <a:off x="3531707" y="187036"/>
              <a:ext cx="7071640" cy="67194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E2F3B69-5A7A-294B-A38D-B5362DD567AF}"/>
                </a:ext>
              </a:extLst>
            </p:cNvPr>
            <p:cNvSpPr/>
            <p:nvPr/>
          </p:nvSpPr>
          <p:spPr>
            <a:xfrm>
              <a:off x="3531707" y="939105"/>
              <a:ext cx="7071640" cy="5731857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45A00C6C-C1E7-F847-B55A-36AEB89CF0AE}"/>
              </a:ext>
            </a:extLst>
          </p:cNvPr>
          <p:cNvGrpSpPr/>
          <p:nvPr/>
        </p:nvGrpSpPr>
        <p:grpSpPr>
          <a:xfrm>
            <a:off x="8786190" y="1487264"/>
            <a:ext cx="2690995" cy="1937599"/>
            <a:chOff x="1588654" y="187036"/>
            <a:chExt cx="9014693" cy="6490855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8FCEB525-BAD3-DA41-BE4A-580438C0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197" y="262542"/>
              <a:ext cx="8841606" cy="633291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D09CDCE9-1E8E-F94B-B9BA-61478E8F0BBD}"/>
                </a:ext>
              </a:extLst>
            </p:cNvPr>
            <p:cNvSpPr/>
            <p:nvPr/>
          </p:nvSpPr>
          <p:spPr>
            <a:xfrm>
              <a:off x="1588654" y="193964"/>
              <a:ext cx="1856510" cy="648392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B8B929E-D918-AD49-8D33-EA27326D8B60}"/>
                </a:ext>
              </a:extLst>
            </p:cNvPr>
            <p:cNvSpPr/>
            <p:nvPr/>
          </p:nvSpPr>
          <p:spPr>
            <a:xfrm>
              <a:off x="3531707" y="187036"/>
              <a:ext cx="7071640" cy="671946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56B364F-8755-704C-AEF5-C8DDAA53FD6B}"/>
                </a:ext>
              </a:extLst>
            </p:cNvPr>
            <p:cNvSpPr/>
            <p:nvPr/>
          </p:nvSpPr>
          <p:spPr>
            <a:xfrm>
              <a:off x="3531707" y="939105"/>
              <a:ext cx="7071640" cy="5731857"/>
            </a:xfrm>
            <a:prstGeom prst="rect">
              <a:avLst/>
            </a:prstGeom>
            <a:solidFill>
              <a:srgbClr val="92D050">
                <a:alpha val="50000"/>
              </a:srgbClr>
            </a:solidFill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Plus 5">
            <a:extLst>
              <a:ext uri="{FF2B5EF4-FFF2-40B4-BE49-F238E27FC236}">
                <a16:creationId xmlns:a16="http://schemas.microsoft.com/office/drawing/2014/main" id="{96AEE887-77C3-F146-AF94-A3ABB27A97EE}"/>
              </a:ext>
            </a:extLst>
          </p:cNvPr>
          <p:cNvSpPr/>
          <p:nvPr/>
        </p:nvSpPr>
        <p:spPr>
          <a:xfrm>
            <a:off x="3214083" y="1920623"/>
            <a:ext cx="1080000" cy="10800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25" name="Gleich 24">
            <a:extLst>
              <a:ext uri="{FF2B5EF4-FFF2-40B4-BE49-F238E27FC236}">
                <a16:creationId xmlns:a16="http://schemas.microsoft.com/office/drawing/2014/main" id="{13097A67-9F9E-AD48-AA88-19DF031A7E51}"/>
              </a:ext>
            </a:extLst>
          </p:cNvPr>
          <p:cNvSpPr/>
          <p:nvPr/>
        </p:nvSpPr>
        <p:spPr>
          <a:xfrm>
            <a:off x="7506638" y="2010076"/>
            <a:ext cx="1080000" cy="108000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ysClr val="windowText" lastClr="000000"/>
              </a:solidFill>
            </a:endParaRPr>
          </a:p>
        </p:txBody>
      </p:sp>
      <p:sp>
        <p:nvSpPr>
          <p:cNvPr id="26" name="Geschweifte Klammer links/rechts 25">
            <a:extLst>
              <a:ext uri="{FF2B5EF4-FFF2-40B4-BE49-F238E27FC236}">
                <a16:creationId xmlns:a16="http://schemas.microsoft.com/office/drawing/2014/main" id="{E2142C90-B688-7E43-95CE-197311F39BE2}"/>
              </a:ext>
            </a:extLst>
          </p:cNvPr>
          <p:cNvSpPr/>
          <p:nvPr/>
        </p:nvSpPr>
        <p:spPr>
          <a:xfrm>
            <a:off x="1242391" y="2028960"/>
            <a:ext cx="1103244" cy="1200263"/>
          </a:xfrm>
          <a:prstGeom prst="bracePair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1F53629-7C34-724F-B160-5D431BB71BC5}"/>
              </a:ext>
            </a:extLst>
          </p:cNvPr>
          <p:cNvSpPr txBox="1"/>
          <p:nvPr/>
        </p:nvSpPr>
        <p:spPr>
          <a:xfrm>
            <a:off x="190159" y="703726"/>
            <a:ext cx="269099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Dashboard Template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D56F2F0-C600-7648-A553-4618EF8B978D}"/>
              </a:ext>
            </a:extLst>
          </p:cNvPr>
          <p:cNvSpPr txBox="1"/>
          <p:nvPr/>
        </p:nvSpPr>
        <p:spPr>
          <a:xfrm>
            <a:off x="4310524" y="696476"/>
            <a:ext cx="293403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Frontend Template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8D9F323-4C81-B347-9840-B4DD5C2CE49C}"/>
              </a:ext>
            </a:extLst>
          </p:cNvPr>
          <p:cNvSpPr txBox="1"/>
          <p:nvPr/>
        </p:nvSpPr>
        <p:spPr>
          <a:xfrm>
            <a:off x="8786190" y="730471"/>
            <a:ext cx="2690995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dirty="0" err="1"/>
              <a:t>Result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62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4012B06-CEA0-E241-A2DA-37F164E294C7}"/>
              </a:ext>
            </a:extLst>
          </p:cNvPr>
          <p:cNvSpPr txBox="1"/>
          <p:nvPr/>
        </p:nvSpPr>
        <p:spPr>
          <a:xfrm>
            <a:off x="386543" y="925444"/>
            <a:ext cx="212006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Dashboard Template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9272D21-471B-3B40-93FA-A1D1FCB7E329}"/>
              </a:ext>
            </a:extLst>
          </p:cNvPr>
          <p:cNvSpPr txBox="1"/>
          <p:nvPr/>
        </p:nvSpPr>
        <p:spPr>
          <a:xfrm>
            <a:off x="3896101" y="918194"/>
            <a:ext cx="3250134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Frontend Template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D1D49C8C-AE00-FB4A-930D-7860CA819F12}"/>
              </a:ext>
            </a:extLst>
          </p:cNvPr>
          <p:cNvSpPr txBox="1"/>
          <p:nvPr/>
        </p:nvSpPr>
        <p:spPr>
          <a:xfrm>
            <a:off x="8535725" y="952189"/>
            <a:ext cx="293403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Result</a:t>
            </a:r>
          </a:p>
        </p:txBody>
      </p:sp>
      <p:sp>
        <p:nvSpPr>
          <p:cNvPr id="6" name="Plus 5">
            <a:extLst>
              <a:ext uri="{FF2B5EF4-FFF2-40B4-BE49-F238E27FC236}">
                <a16:creationId xmlns:a16="http://schemas.microsoft.com/office/drawing/2014/main" id="{96AEE887-77C3-F146-AF94-A3ABB27A97EE}"/>
              </a:ext>
            </a:extLst>
          </p:cNvPr>
          <p:cNvSpPr/>
          <p:nvPr/>
        </p:nvSpPr>
        <p:spPr>
          <a:xfrm>
            <a:off x="2506611" y="1845231"/>
            <a:ext cx="1080000" cy="10800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" name="Gleich 24">
            <a:extLst>
              <a:ext uri="{FF2B5EF4-FFF2-40B4-BE49-F238E27FC236}">
                <a16:creationId xmlns:a16="http://schemas.microsoft.com/office/drawing/2014/main" id="{13097A67-9F9E-AD48-AA88-19DF031A7E51}"/>
              </a:ext>
            </a:extLst>
          </p:cNvPr>
          <p:cNvSpPr/>
          <p:nvPr/>
        </p:nvSpPr>
        <p:spPr>
          <a:xfrm>
            <a:off x="7320244" y="1845231"/>
            <a:ext cx="1080000" cy="108000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39C2CD-3932-D044-BEDA-740004EB2CCE}"/>
              </a:ext>
            </a:extLst>
          </p:cNvPr>
          <p:cNvSpPr txBox="1"/>
          <p:nvPr/>
        </p:nvSpPr>
        <p:spPr>
          <a:xfrm>
            <a:off x="386543" y="1846225"/>
            <a:ext cx="28452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&lt;title&gt;</a:t>
            </a:r>
          </a:p>
          <a:p>
            <a:r>
              <a:rPr lang="en-US" sz="1400" b="1">
                <a:solidFill>
                  <a:srgbClr val="0070C0"/>
                </a:solidFill>
              </a:rPr>
              <a:t>{% block title %}</a:t>
            </a:r>
          </a:p>
          <a:p>
            <a:r>
              <a:rPr lang="en-US" sz="1400"/>
              <a:t>SB Admin 2 – Dashboard</a:t>
            </a:r>
          </a:p>
          <a:p>
            <a:r>
              <a:rPr lang="en-US" sz="1400" b="1">
                <a:solidFill>
                  <a:srgbClr val="0070C0"/>
                </a:solidFill>
              </a:rPr>
              <a:t>{% endblock title %}</a:t>
            </a:r>
          </a:p>
          <a:p>
            <a:r>
              <a:rPr lang="en-US" sz="1400"/>
              <a:t>&lt;/title&gt;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4AA8B03-60A4-8141-8BD5-0F2A507EAF9D}"/>
              </a:ext>
            </a:extLst>
          </p:cNvPr>
          <p:cNvSpPr txBox="1"/>
          <p:nvPr/>
        </p:nvSpPr>
        <p:spPr>
          <a:xfrm>
            <a:off x="3876236" y="1845231"/>
            <a:ext cx="33395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{% extends 'site/sb-admin-2/base.html' %}</a:t>
            </a:r>
          </a:p>
          <a:p>
            <a:br>
              <a:rPr lang="en-US" sz="1400"/>
            </a:br>
            <a:r>
              <a:rPr lang="en-US" sz="1400" b="1">
                <a:solidFill>
                  <a:srgbClr val="00B050"/>
                </a:solidFill>
              </a:rPr>
              <a:t>{% block title %}</a:t>
            </a:r>
          </a:p>
          <a:p>
            <a:r>
              <a:rPr lang="en-US" sz="1400">
                <a:solidFill>
                  <a:srgbClr val="00B050"/>
                </a:solidFill>
              </a:rPr>
              <a:t>Dashboard: with Django and Bootstrap</a:t>
            </a:r>
          </a:p>
          <a:p>
            <a:r>
              <a:rPr lang="en-US" sz="1400" b="1">
                <a:solidFill>
                  <a:srgbClr val="00B050"/>
                </a:solidFill>
              </a:rPr>
              <a:t>{% endblock title %}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8548789-65E7-1B41-B48F-36D56D9727EF}"/>
              </a:ext>
            </a:extLst>
          </p:cNvPr>
          <p:cNvSpPr txBox="1"/>
          <p:nvPr/>
        </p:nvSpPr>
        <p:spPr>
          <a:xfrm>
            <a:off x="8504679" y="2276118"/>
            <a:ext cx="3163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&lt;title&gt;</a:t>
            </a:r>
          </a:p>
          <a:p>
            <a:r>
              <a:rPr lang="en-US" sz="1400">
                <a:solidFill>
                  <a:srgbClr val="00B050"/>
                </a:solidFill>
              </a:rPr>
              <a:t>Dashboard: with Django and Bootstrap</a:t>
            </a:r>
          </a:p>
          <a:p>
            <a:r>
              <a:rPr lang="en-US" sz="1400"/>
              <a:t>&lt;/title&gt;</a:t>
            </a:r>
          </a:p>
        </p:txBody>
      </p:sp>
    </p:spTree>
    <p:extLst>
      <p:ext uri="{BB962C8B-B14F-4D97-AF65-F5344CB8AC3E}">
        <p14:creationId xmlns:p14="http://schemas.microsoft.com/office/powerpoint/2010/main" val="9260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D4012B06-CEA0-E241-A2DA-37F164E294C7}"/>
              </a:ext>
            </a:extLst>
          </p:cNvPr>
          <p:cNvSpPr txBox="1"/>
          <p:nvPr/>
        </p:nvSpPr>
        <p:spPr>
          <a:xfrm>
            <a:off x="386543" y="925444"/>
            <a:ext cx="4298628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Dashboard Template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9272D21-471B-3B40-93FA-A1D1FCB7E329}"/>
              </a:ext>
            </a:extLst>
          </p:cNvPr>
          <p:cNvSpPr txBox="1"/>
          <p:nvPr/>
        </p:nvSpPr>
        <p:spPr>
          <a:xfrm>
            <a:off x="6357165" y="925444"/>
            <a:ext cx="5653670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Frontend Template</a:t>
            </a:r>
          </a:p>
        </p:txBody>
      </p:sp>
      <p:sp>
        <p:nvSpPr>
          <p:cNvPr id="6" name="Plus 5">
            <a:extLst>
              <a:ext uri="{FF2B5EF4-FFF2-40B4-BE49-F238E27FC236}">
                <a16:creationId xmlns:a16="http://schemas.microsoft.com/office/drawing/2014/main" id="{96AEE887-77C3-F146-AF94-A3ABB27A97EE}"/>
              </a:ext>
            </a:extLst>
          </p:cNvPr>
          <p:cNvSpPr/>
          <p:nvPr/>
        </p:nvSpPr>
        <p:spPr>
          <a:xfrm>
            <a:off x="4981168" y="3232154"/>
            <a:ext cx="1080000" cy="10800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4" name="Grafik 3" descr="Ein Bild, das Screenshot, sitzend, Telefon, silbern enthält.&#10;&#10;Automatisch generierte Beschreibung">
            <a:extLst>
              <a:ext uri="{FF2B5EF4-FFF2-40B4-BE49-F238E27FC236}">
                <a16:creationId xmlns:a16="http://schemas.microsoft.com/office/drawing/2014/main" id="{8FE263E9-1004-3C44-BD2F-AE940C387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50" y="1550505"/>
            <a:ext cx="4357121" cy="4661452"/>
          </a:xfrm>
          <a:prstGeom prst="rect">
            <a:avLst/>
          </a:prstGeom>
        </p:spPr>
      </p:pic>
      <p:pic>
        <p:nvPicPr>
          <p:cNvPr id="8" name="Grafik 7" descr="Ein Bild, das Screenshot, sitzend, Bildschirm, Laptop enthält.&#10;&#10;Automatisch generierte Beschreibung">
            <a:extLst>
              <a:ext uri="{FF2B5EF4-FFF2-40B4-BE49-F238E27FC236}">
                <a16:creationId xmlns:a16="http://schemas.microsoft.com/office/drawing/2014/main" id="{B3B0B564-53AC-9447-B28F-96E4DCF5A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65" y="1550505"/>
            <a:ext cx="5653671" cy="4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3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Macintosh PowerPoint</Application>
  <PresentationFormat>Breitbild</PresentationFormat>
  <Paragraphs>35</Paragraphs>
  <Slides>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Ralph Göstenmeier</dc:creator>
  <cp:lastModifiedBy>Ralph Göstenmeier</cp:lastModifiedBy>
  <cp:revision>6</cp:revision>
  <dcterms:created xsi:type="dcterms:W3CDTF">2020-02-22T15:26:37Z</dcterms:created>
  <dcterms:modified xsi:type="dcterms:W3CDTF">2020-02-22T16:44:54Z</dcterms:modified>
</cp:coreProperties>
</file>